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C1A4"/>
    <a:srgbClr val="070606"/>
    <a:srgbClr val="95949A"/>
    <a:srgbClr val="191919"/>
    <a:srgbClr val="C1D84F"/>
    <a:srgbClr val="000000"/>
    <a:srgbClr val="FF7C80"/>
    <a:srgbClr val="9999FF"/>
    <a:srgbClr val="CF0101"/>
    <a:srgbClr val="012E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79" autoAdjust="0"/>
    <p:restoredTop sz="94660"/>
  </p:normalViewPr>
  <p:slideViewPr>
    <p:cSldViewPr snapToGrid="0">
      <p:cViewPr varScale="1">
        <p:scale>
          <a:sx n="99" d="100"/>
          <a:sy n="99" d="100"/>
        </p:scale>
        <p:origin x="19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04F5-3038-42F9-8046-E14E586EF60A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32BD-6A3A-4AE5-A63C-543C1EC1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1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04F5-3038-42F9-8046-E14E586EF60A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32BD-6A3A-4AE5-A63C-543C1EC1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7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04F5-3038-42F9-8046-E14E586EF60A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32BD-6A3A-4AE5-A63C-543C1EC1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76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04F5-3038-42F9-8046-E14E586EF60A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32BD-6A3A-4AE5-A63C-543C1EC1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4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04F5-3038-42F9-8046-E14E586EF60A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32BD-6A3A-4AE5-A63C-543C1EC1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5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04F5-3038-42F9-8046-E14E586EF60A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32BD-6A3A-4AE5-A63C-543C1EC1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9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04F5-3038-42F9-8046-E14E586EF60A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32BD-6A3A-4AE5-A63C-543C1EC1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7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04F5-3038-42F9-8046-E14E586EF60A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32BD-6A3A-4AE5-A63C-543C1EC1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1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04F5-3038-42F9-8046-E14E586EF60A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32BD-6A3A-4AE5-A63C-543C1EC1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53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04F5-3038-42F9-8046-E14E586EF60A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32BD-6A3A-4AE5-A63C-543C1EC1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81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04F5-3038-42F9-8046-E14E586EF60A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C32BD-6A3A-4AE5-A63C-543C1EC1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39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304F5-3038-42F9-8046-E14E586EF60A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C32BD-6A3A-4AE5-A63C-543C1EC13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6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roup 113"/>
          <p:cNvGrpSpPr/>
          <p:nvPr/>
        </p:nvGrpSpPr>
        <p:grpSpPr>
          <a:xfrm>
            <a:off x="20292" y="77000"/>
            <a:ext cx="1682496" cy="1682496"/>
            <a:chOff x="4672656" y="382653"/>
            <a:chExt cx="1682496" cy="1682496"/>
          </a:xfrm>
          <a:noFill/>
        </p:grpSpPr>
        <p:sp>
          <p:nvSpPr>
            <p:cNvPr id="115" name="Oval 114"/>
            <p:cNvSpPr>
              <a:spLocks noChangeAspect="1"/>
            </p:cNvSpPr>
            <p:nvPr/>
          </p:nvSpPr>
          <p:spPr>
            <a:xfrm>
              <a:off x="4672656" y="382653"/>
              <a:ext cx="1682496" cy="1682496"/>
            </a:xfrm>
            <a:prstGeom prst="ellipse">
              <a:avLst/>
            </a:prstGeom>
            <a:grp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/>
            <p:cNvSpPr>
              <a:spLocks noChangeAspect="1"/>
            </p:cNvSpPr>
            <p:nvPr/>
          </p:nvSpPr>
          <p:spPr>
            <a:xfrm>
              <a:off x="4882968" y="592965"/>
              <a:ext cx="1261872" cy="1261872"/>
            </a:xfrm>
            <a:prstGeom prst="ellipse">
              <a:avLst/>
            </a:prstGeom>
            <a:grpFill/>
            <a:ln w="0">
              <a:solidFill>
                <a:schemeClr val="bg1">
                  <a:lumMod val="95000"/>
                </a:schemeClr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726509" y="77000"/>
            <a:ext cx="1682496" cy="1682496"/>
            <a:chOff x="4672656" y="382653"/>
            <a:chExt cx="1682496" cy="1682496"/>
          </a:xfrm>
          <a:noFill/>
        </p:grpSpPr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4672656" y="382653"/>
              <a:ext cx="1682496" cy="1682496"/>
            </a:xfrm>
            <a:prstGeom prst="ellipse">
              <a:avLst/>
            </a:prstGeom>
            <a:grp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/>
          </p:nvSpPr>
          <p:spPr>
            <a:xfrm>
              <a:off x="4882968" y="592965"/>
              <a:ext cx="1261872" cy="1261872"/>
            </a:xfrm>
            <a:prstGeom prst="ellipse">
              <a:avLst/>
            </a:prstGeom>
            <a:grpFill/>
            <a:ln w="0">
              <a:solidFill>
                <a:schemeClr val="bg1">
                  <a:lumMod val="95000"/>
                </a:schemeClr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445539" y="77000"/>
            <a:ext cx="1682496" cy="1682496"/>
            <a:chOff x="4672656" y="382653"/>
            <a:chExt cx="1682496" cy="1682496"/>
          </a:xfrm>
          <a:noFill/>
        </p:grpSpPr>
        <p:sp>
          <p:nvSpPr>
            <p:cNvPr id="60" name="Oval 59"/>
            <p:cNvSpPr>
              <a:spLocks noChangeAspect="1"/>
            </p:cNvSpPr>
            <p:nvPr/>
          </p:nvSpPr>
          <p:spPr>
            <a:xfrm>
              <a:off x="4672656" y="382653"/>
              <a:ext cx="1682496" cy="1682496"/>
            </a:xfrm>
            <a:prstGeom prst="ellipse">
              <a:avLst/>
            </a:prstGeom>
            <a:grp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>
              <a:spLocks noChangeAspect="1"/>
            </p:cNvSpPr>
            <p:nvPr/>
          </p:nvSpPr>
          <p:spPr>
            <a:xfrm>
              <a:off x="4882968" y="592965"/>
              <a:ext cx="1261872" cy="1261872"/>
            </a:xfrm>
            <a:prstGeom prst="ellipse">
              <a:avLst/>
            </a:prstGeom>
            <a:grpFill/>
            <a:ln w="0">
              <a:solidFill>
                <a:schemeClr val="bg1">
                  <a:lumMod val="95000"/>
                </a:schemeClr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5151756" y="77000"/>
            <a:ext cx="1682496" cy="1682496"/>
            <a:chOff x="4672656" y="382653"/>
            <a:chExt cx="1682496" cy="1682496"/>
          </a:xfrm>
          <a:noFill/>
        </p:grpSpPr>
        <p:sp>
          <p:nvSpPr>
            <p:cNvPr id="87" name="Oval 86"/>
            <p:cNvSpPr>
              <a:spLocks noChangeAspect="1"/>
            </p:cNvSpPr>
            <p:nvPr/>
          </p:nvSpPr>
          <p:spPr>
            <a:xfrm>
              <a:off x="4672656" y="382653"/>
              <a:ext cx="1682496" cy="1682496"/>
            </a:xfrm>
            <a:prstGeom prst="ellipse">
              <a:avLst/>
            </a:prstGeom>
            <a:grp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/>
          </p:nvSpPr>
          <p:spPr>
            <a:xfrm>
              <a:off x="4882968" y="592965"/>
              <a:ext cx="1261872" cy="1261872"/>
            </a:xfrm>
            <a:prstGeom prst="ellipse">
              <a:avLst/>
            </a:prstGeom>
            <a:grpFill/>
            <a:ln w="0">
              <a:solidFill>
                <a:schemeClr val="bg1">
                  <a:lumMod val="95000"/>
                </a:schemeClr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20292" y="1827194"/>
            <a:ext cx="1682496" cy="1682496"/>
            <a:chOff x="4672656" y="382653"/>
            <a:chExt cx="1682496" cy="1682496"/>
          </a:xfrm>
          <a:noFill/>
        </p:grpSpPr>
        <p:sp>
          <p:nvSpPr>
            <p:cNvPr id="90" name="Oval 89"/>
            <p:cNvSpPr>
              <a:spLocks noChangeAspect="1"/>
            </p:cNvSpPr>
            <p:nvPr/>
          </p:nvSpPr>
          <p:spPr>
            <a:xfrm>
              <a:off x="4672656" y="382653"/>
              <a:ext cx="1682496" cy="1682496"/>
            </a:xfrm>
            <a:prstGeom prst="ellipse">
              <a:avLst/>
            </a:prstGeom>
            <a:grp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4882968" y="592965"/>
              <a:ext cx="1261872" cy="1261872"/>
            </a:xfrm>
            <a:prstGeom prst="ellipse">
              <a:avLst/>
            </a:prstGeom>
            <a:grpFill/>
            <a:ln w="0">
              <a:solidFill>
                <a:schemeClr val="bg1">
                  <a:lumMod val="95000"/>
                </a:schemeClr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726509" y="1827194"/>
            <a:ext cx="1682496" cy="1682496"/>
            <a:chOff x="4672656" y="382653"/>
            <a:chExt cx="1682496" cy="1682496"/>
          </a:xfrm>
          <a:noFill/>
        </p:grpSpPr>
        <p:sp>
          <p:nvSpPr>
            <p:cNvPr id="93" name="Oval 92"/>
            <p:cNvSpPr>
              <a:spLocks noChangeAspect="1"/>
            </p:cNvSpPr>
            <p:nvPr/>
          </p:nvSpPr>
          <p:spPr>
            <a:xfrm>
              <a:off x="4672656" y="382653"/>
              <a:ext cx="1682496" cy="1682496"/>
            </a:xfrm>
            <a:prstGeom prst="ellipse">
              <a:avLst/>
            </a:prstGeom>
            <a:grp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/>
          </p:nvSpPr>
          <p:spPr>
            <a:xfrm>
              <a:off x="4882968" y="592965"/>
              <a:ext cx="1261872" cy="1261872"/>
            </a:xfrm>
            <a:prstGeom prst="ellipse">
              <a:avLst/>
            </a:prstGeom>
            <a:grpFill/>
            <a:ln w="0">
              <a:solidFill>
                <a:schemeClr val="bg1">
                  <a:lumMod val="95000"/>
                </a:schemeClr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445539" y="1827194"/>
            <a:ext cx="1682496" cy="1682496"/>
            <a:chOff x="4672656" y="382653"/>
            <a:chExt cx="1682496" cy="1682496"/>
          </a:xfrm>
          <a:noFill/>
        </p:grpSpPr>
        <p:sp>
          <p:nvSpPr>
            <p:cNvPr id="96" name="Oval 95"/>
            <p:cNvSpPr>
              <a:spLocks noChangeAspect="1"/>
            </p:cNvSpPr>
            <p:nvPr/>
          </p:nvSpPr>
          <p:spPr>
            <a:xfrm>
              <a:off x="4672656" y="382653"/>
              <a:ext cx="1682496" cy="1682496"/>
            </a:xfrm>
            <a:prstGeom prst="ellipse">
              <a:avLst/>
            </a:prstGeom>
            <a:grp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/>
          </p:nvSpPr>
          <p:spPr>
            <a:xfrm>
              <a:off x="4882968" y="592965"/>
              <a:ext cx="1261872" cy="1261872"/>
            </a:xfrm>
            <a:prstGeom prst="ellipse">
              <a:avLst/>
            </a:prstGeom>
            <a:grpFill/>
            <a:ln w="0">
              <a:solidFill>
                <a:schemeClr val="bg1">
                  <a:lumMod val="95000"/>
                </a:schemeClr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5151756" y="1827194"/>
            <a:ext cx="1682496" cy="1682496"/>
            <a:chOff x="4672656" y="382653"/>
            <a:chExt cx="1682496" cy="1682496"/>
          </a:xfrm>
          <a:noFill/>
        </p:grpSpPr>
        <p:sp>
          <p:nvSpPr>
            <p:cNvPr id="99" name="Oval 98"/>
            <p:cNvSpPr>
              <a:spLocks noChangeAspect="1"/>
            </p:cNvSpPr>
            <p:nvPr/>
          </p:nvSpPr>
          <p:spPr>
            <a:xfrm>
              <a:off x="4672656" y="382653"/>
              <a:ext cx="1682496" cy="1682496"/>
            </a:xfrm>
            <a:prstGeom prst="ellipse">
              <a:avLst/>
            </a:prstGeom>
            <a:grp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/>
          </p:nvSpPr>
          <p:spPr>
            <a:xfrm>
              <a:off x="4882968" y="592965"/>
              <a:ext cx="1261872" cy="1261872"/>
            </a:xfrm>
            <a:prstGeom prst="ellipse">
              <a:avLst/>
            </a:prstGeom>
            <a:grpFill/>
            <a:ln w="0">
              <a:solidFill>
                <a:schemeClr val="bg1">
                  <a:lumMod val="95000"/>
                </a:schemeClr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20292" y="3577388"/>
            <a:ext cx="1682496" cy="1682496"/>
            <a:chOff x="4672656" y="382653"/>
            <a:chExt cx="1682496" cy="1682496"/>
          </a:xfrm>
          <a:noFill/>
        </p:grpSpPr>
        <p:sp>
          <p:nvSpPr>
            <p:cNvPr id="102" name="Oval 101"/>
            <p:cNvSpPr>
              <a:spLocks noChangeAspect="1"/>
            </p:cNvSpPr>
            <p:nvPr/>
          </p:nvSpPr>
          <p:spPr>
            <a:xfrm>
              <a:off x="4672656" y="382653"/>
              <a:ext cx="1682496" cy="1682496"/>
            </a:xfrm>
            <a:prstGeom prst="ellipse">
              <a:avLst/>
            </a:prstGeom>
            <a:grp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/>
          </p:nvSpPr>
          <p:spPr>
            <a:xfrm>
              <a:off x="4882968" y="592965"/>
              <a:ext cx="1261872" cy="1261872"/>
            </a:xfrm>
            <a:prstGeom prst="ellipse">
              <a:avLst/>
            </a:prstGeom>
            <a:grpFill/>
            <a:ln w="0">
              <a:solidFill>
                <a:schemeClr val="bg1">
                  <a:lumMod val="95000"/>
                </a:schemeClr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726509" y="3577388"/>
            <a:ext cx="1682496" cy="1682496"/>
            <a:chOff x="4672656" y="382653"/>
            <a:chExt cx="1682496" cy="1682496"/>
          </a:xfrm>
          <a:noFill/>
        </p:grpSpPr>
        <p:sp>
          <p:nvSpPr>
            <p:cNvPr id="105" name="Oval 104"/>
            <p:cNvSpPr>
              <a:spLocks noChangeAspect="1"/>
            </p:cNvSpPr>
            <p:nvPr/>
          </p:nvSpPr>
          <p:spPr>
            <a:xfrm>
              <a:off x="4672656" y="382653"/>
              <a:ext cx="1682496" cy="1682496"/>
            </a:xfrm>
            <a:prstGeom prst="ellipse">
              <a:avLst/>
            </a:prstGeom>
            <a:grp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>
              <a:spLocks noChangeAspect="1"/>
            </p:cNvSpPr>
            <p:nvPr/>
          </p:nvSpPr>
          <p:spPr>
            <a:xfrm>
              <a:off x="4882968" y="592965"/>
              <a:ext cx="1261872" cy="1261872"/>
            </a:xfrm>
            <a:prstGeom prst="ellipse">
              <a:avLst/>
            </a:prstGeom>
            <a:grpFill/>
            <a:ln w="0">
              <a:solidFill>
                <a:schemeClr val="bg1">
                  <a:lumMod val="95000"/>
                </a:schemeClr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3445539" y="3577388"/>
            <a:ext cx="1682496" cy="1682496"/>
            <a:chOff x="4672656" y="382653"/>
            <a:chExt cx="1682496" cy="1682496"/>
          </a:xfrm>
          <a:noFill/>
        </p:grpSpPr>
        <p:sp>
          <p:nvSpPr>
            <p:cNvPr id="108" name="Oval 107"/>
            <p:cNvSpPr>
              <a:spLocks noChangeAspect="1"/>
            </p:cNvSpPr>
            <p:nvPr/>
          </p:nvSpPr>
          <p:spPr>
            <a:xfrm>
              <a:off x="4672656" y="382653"/>
              <a:ext cx="1682496" cy="1682496"/>
            </a:xfrm>
            <a:prstGeom prst="ellipse">
              <a:avLst/>
            </a:prstGeom>
            <a:grp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/>
          </p:nvSpPr>
          <p:spPr>
            <a:xfrm>
              <a:off x="4882968" y="592965"/>
              <a:ext cx="1261872" cy="1261872"/>
            </a:xfrm>
            <a:prstGeom prst="ellipse">
              <a:avLst/>
            </a:prstGeom>
            <a:grpFill/>
            <a:ln w="0">
              <a:solidFill>
                <a:schemeClr val="bg1">
                  <a:lumMod val="95000"/>
                </a:schemeClr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5151756" y="3577388"/>
            <a:ext cx="1682496" cy="1682496"/>
            <a:chOff x="4672656" y="382653"/>
            <a:chExt cx="1682496" cy="1682496"/>
          </a:xfrm>
          <a:noFill/>
        </p:grpSpPr>
        <p:sp>
          <p:nvSpPr>
            <p:cNvPr id="111" name="Oval 110"/>
            <p:cNvSpPr>
              <a:spLocks noChangeAspect="1"/>
            </p:cNvSpPr>
            <p:nvPr/>
          </p:nvSpPr>
          <p:spPr>
            <a:xfrm>
              <a:off x="4672656" y="382653"/>
              <a:ext cx="1682496" cy="1682496"/>
            </a:xfrm>
            <a:prstGeom prst="ellipse">
              <a:avLst/>
            </a:prstGeom>
            <a:grp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>
              <a:spLocks noChangeAspect="1"/>
            </p:cNvSpPr>
            <p:nvPr/>
          </p:nvSpPr>
          <p:spPr>
            <a:xfrm>
              <a:off x="4882968" y="592965"/>
              <a:ext cx="1261872" cy="1261872"/>
            </a:xfrm>
            <a:prstGeom prst="ellipse">
              <a:avLst/>
            </a:prstGeom>
            <a:grpFill/>
            <a:ln w="0">
              <a:solidFill>
                <a:schemeClr val="bg1">
                  <a:lumMod val="95000"/>
                </a:schemeClr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20292" y="5327582"/>
            <a:ext cx="1682496" cy="1682496"/>
            <a:chOff x="4672656" y="382653"/>
            <a:chExt cx="1682496" cy="1682496"/>
          </a:xfrm>
          <a:noFill/>
        </p:grpSpPr>
        <p:sp>
          <p:nvSpPr>
            <p:cNvPr id="116" name="Oval 115"/>
            <p:cNvSpPr>
              <a:spLocks noChangeAspect="1"/>
            </p:cNvSpPr>
            <p:nvPr/>
          </p:nvSpPr>
          <p:spPr>
            <a:xfrm>
              <a:off x="4672656" y="382653"/>
              <a:ext cx="1682496" cy="1682496"/>
            </a:xfrm>
            <a:prstGeom prst="ellipse">
              <a:avLst/>
            </a:prstGeom>
            <a:grp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>
              <a:spLocks noChangeAspect="1"/>
            </p:cNvSpPr>
            <p:nvPr/>
          </p:nvSpPr>
          <p:spPr>
            <a:xfrm>
              <a:off x="4882968" y="592965"/>
              <a:ext cx="1261872" cy="1261872"/>
            </a:xfrm>
            <a:prstGeom prst="ellipse">
              <a:avLst/>
            </a:prstGeom>
            <a:grpFill/>
            <a:ln w="0">
              <a:solidFill>
                <a:schemeClr val="bg1">
                  <a:lumMod val="95000"/>
                </a:schemeClr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726509" y="5327582"/>
            <a:ext cx="1682496" cy="1682496"/>
            <a:chOff x="4672656" y="382653"/>
            <a:chExt cx="1682496" cy="1682496"/>
          </a:xfrm>
          <a:noFill/>
        </p:grpSpPr>
        <p:sp>
          <p:nvSpPr>
            <p:cNvPr id="119" name="Oval 118"/>
            <p:cNvSpPr>
              <a:spLocks noChangeAspect="1"/>
            </p:cNvSpPr>
            <p:nvPr/>
          </p:nvSpPr>
          <p:spPr>
            <a:xfrm>
              <a:off x="4672656" y="382653"/>
              <a:ext cx="1682496" cy="1682496"/>
            </a:xfrm>
            <a:prstGeom prst="ellipse">
              <a:avLst/>
            </a:prstGeom>
            <a:grp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>
              <a:spLocks noChangeAspect="1"/>
            </p:cNvSpPr>
            <p:nvPr/>
          </p:nvSpPr>
          <p:spPr>
            <a:xfrm>
              <a:off x="4882968" y="592965"/>
              <a:ext cx="1261872" cy="1261872"/>
            </a:xfrm>
            <a:prstGeom prst="ellipse">
              <a:avLst/>
            </a:prstGeom>
            <a:grpFill/>
            <a:ln w="0">
              <a:solidFill>
                <a:schemeClr val="bg1">
                  <a:lumMod val="95000"/>
                </a:schemeClr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3445539" y="5327582"/>
            <a:ext cx="1682496" cy="1682496"/>
            <a:chOff x="4672656" y="382653"/>
            <a:chExt cx="1682496" cy="1682496"/>
          </a:xfrm>
          <a:noFill/>
        </p:grpSpPr>
        <p:sp>
          <p:nvSpPr>
            <p:cNvPr id="123" name="Oval 122"/>
            <p:cNvSpPr>
              <a:spLocks noChangeAspect="1"/>
            </p:cNvSpPr>
            <p:nvPr/>
          </p:nvSpPr>
          <p:spPr>
            <a:xfrm>
              <a:off x="4672656" y="382653"/>
              <a:ext cx="1682496" cy="1682496"/>
            </a:xfrm>
            <a:prstGeom prst="ellipse">
              <a:avLst/>
            </a:prstGeom>
            <a:grp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>
              <a:spLocks noChangeAspect="1"/>
            </p:cNvSpPr>
            <p:nvPr/>
          </p:nvSpPr>
          <p:spPr>
            <a:xfrm>
              <a:off x="4882968" y="592965"/>
              <a:ext cx="1261872" cy="1261872"/>
            </a:xfrm>
            <a:prstGeom prst="ellipse">
              <a:avLst/>
            </a:prstGeom>
            <a:grpFill/>
            <a:ln w="0">
              <a:solidFill>
                <a:schemeClr val="bg1">
                  <a:lumMod val="95000"/>
                </a:schemeClr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151756" y="5327582"/>
            <a:ext cx="1682496" cy="1682496"/>
            <a:chOff x="4672656" y="382653"/>
            <a:chExt cx="1682496" cy="1682496"/>
          </a:xfrm>
          <a:noFill/>
        </p:grpSpPr>
        <p:sp>
          <p:nvSpPr>
            <p:cNvPr id="126" name="Oval 125"/>
            <p:cNvSpPr>
              <a:spLocks noChangeAspect="1"/>
            </p:cNvSpPr>
            <p:nvPr/>
          </p:nvSpPr>
          <p:spPr>
            <a:xfrm>
              <a:off x="4672656" y="382653"/>
              <a:ext cx="1682496" cy="1682496"/>
            </a:xfrm>
            <a:prstGeom prst="ellipse">
              <a:avLst/>
            </a:prstGeom>
            <a:grp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>
              <a:spLocks noChangeAspect="1"/>
            </p:cNvSpPr>
            <p:nvPr/>
          </p:nvSpPr>
          <p:spPr>
            <a:xfrm>
              <a:off x="4882968" y="592965"/>
              <a:ext cx="1261872" cy="1261872"/>
            </a:xfrm>
            <a:prstGeom prst="ellipse">
              <a:avLst/>
            </a:prstGeom>
            <a:grpFill/>
            <a:ln w="0">
              <a:solidFill>
                <a:schemeClr val="bg1">
                  <a:lumMod val="95000"/>
                </a:schemeClr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20292" y="7149964"/>
            <a:ext cx="1682496" cy="1682496"/>
            <a:chOff x="4672656" y="382653"/>
            <a:chExt cx="1682496" cy="1682496"/>
          </a:xfrm>
          <a:noFill/>
        </p:grpSpPr>
        <p:sp>
          <p:nvSpPr>
            <p:cNvPr id="131" name="Oval 130"/>
            <p:cNvSpPr>
              <a:spLocks noChangeAspect="1"/>
            </p:cNvSpPr>
            <p:nvPr/>
          </p:nvSpPr>
          <p:spPr>
            <a:xfrm>
              <a:off x="4672656" y="382653"/>
              <a:ext cx="1682496" cy="1682496"/>
            </a:xfrm>
            <a:prstGeom prst="ellipse">
              <a:avLst/>
            </a:prstGeom>
            <a:grp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/>
          </p:nvSpPr>
          <p:spPr>
            <a:xfrm>
              <a:off x="4882968" y="592965"/>
              <a:ext cx="1261872" cy="1261872"/>
            </a:xfrm>
            <a:prstGeom prst="ellipse">
              <a:avLst/>
            </a:prstGeom>
            <a:grpFill/>
            <a:ln w="0">
              <a:solidFill>
                <a:schemeClr val="bg1">
                  <a:lumMod val="95000"/>
                </a:schemeClr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726509" y="7149964"/>
            <a:ext cx="1682496" cy="1682496"/>
            <a:chOff x="4672656" y="382653"/>
            <a:chExt cx="1682496" cy="1682496"/>
          </a:xfrm>
          <a:noFill/>
        </p:grpSpPr>
        <p:sp>
          <p:nvSpPr>
            <p:cNvPr id="134" name="Oval 133"/>
            <p:cNvSpPr>
              <a:spLocks noChangeAspect="1"/>
            </p:cNvSpPr>
            <p:nvPr/>
          </p:nvSpPr>
          <p:spPr>
            <a:xfrm>
              <a:off x="4672656" y="382653"/>
              <a:ext cx="1682496" cy="1682496"/>
            </a:xfrm>
            <a:prstGeom prst="ellipse">
              <a:avLst/>
            </a:prstGeom>
            <a:grp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>
              <a:spLocks noChangeAspect="1"/>
            </p:cNvSpPr>
            <p:nvPr/>
          </p:nvSpPr>
          <p:spPr>
            <a:xfrm>
              <a:off x="4882968" y="592965"/>
              <a:ext cx="1261872" cy="1261872"/>
            </a:xfrm>
            <a:prstGeom prst="ellipse">
              <a:avLst/>
            </a:prstGeom>
            <a:grpFill/>
            <a:ln w="0">
              <a:solidFill>
                <a:schemeClr val="bg1">
                  <a:lumMod val="95000"/>
                </a:schemeClr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3445539" y="7149964"/>
            <a:ext cx="1682496" cy="1682496"/>
            <a:chOff x="4672656" y="382653"/>
            <a:chExt cx="1682496" cy="1682496"/>
          </a:xfrm>
          <a:noFill/>
        </p:grpSpPr>
        <p:sp>
          <p:nvSpPr>
            <p:cNvPr id="137" name="Oval 136"/>
            <p:cNvSpPr>
              <a:spLocks noChangeAspect="1"/>
            </p:cNvSpPr>
            <p:nvPr/>
          </p:nvSpPr>
          <p:spPr>
            <a:xfrm>
              <a:off x="4672656" y="382653"/>
              <a:ext cx="1682496" cy="1682496"/>
            </a:xfrm>
            <a:prstGeom prst="ellipse">
              <a:avLst/>
            </a:prstGeom>
            <a:grp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>
              <a:spLocks noChangeAspect="1"/>
            </p:cNvSpPr>
            <p:nvPr/>
          </p:nvSpPr>
          <p:spPr>
            <a:xfrm>
              <a:off x="4882968" y="592965"/>
              <a:ext cx="1261872" cy="1261872"/>
            </a:xfrm>
            <a:prstGeom prst="ellipse">
              <a:avLst/>
            </a:prstGeom>
            <a:grpFill/>
            <a:ln w="0">
              <a:solidFill>
                <a:schemeClr val="bg1">
                  <a:lumMod val="95000"/>
                </a:schemeClr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5151756" y="7149964"/>
            <a:ext cx="1682496" cy="1682496"/>
            <a:chOff x="4672656" y="382653"/>
            <a:chExt cx="1682496" cy="1682496"/>
          </a:xfrm>
          <a:noFill/>
        </p:grpSpPr>
        <p:sp>
          <p:nvSpPr>
            <p:cNvPr id="140" name="Oval 139"/>
            <p:cNvSpPr>
              <a:spLocks noChangeAspect="1"/>
            </p:cNvSpPr>
            <p:nvPr/>
          </p:nvSpPr>
          <p:spPr>
            <a:xfrm>
              <a:off x="4672656" y="382653"/>
              <a:ext cx="1682496" cy="1682496"/>
            </a:xfrm>
            <a:prstGeom prst="ellipse">
              <a:avLst/>
            </a:prstGeom>
            <a:grp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>
              <a:spLocks noChangeAspect="1"/>
            </p:cNvSpPr>
            <p:nvPr/>
          </p:nvSpPr>
          <p:spPr>
            <a:xfrm>
              <a:off x="4882968" y="592965"/>
              <a:ext cx="1261872" cy="1261872"/>
            </a:xfrm>
            <a:prstGeom prst="ellipse">
              <a:avLst/>
            </a:prstGeom>
            <a:grpFill/>
            <a:ln w="0">
              <a:solidFill>
                <a:schemeClr val="bg1">
                  <a:lumMod val="95000"/>
                </a:schemeClr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6983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CSU Chico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Cuthbertson</dc:creator>
  <cp:lastModifiedBy>Christina Misuraca</cp:lastModifiedBy>
  <cp:revision>98</cp:revision>
  <dcterms:created xsi:type="dcterms:W3CDTF">2017-08-22T15:42:40Z</dcterms:created>
  <dcterms:modified xsi:type="dcterms:W3CDTF">2019-11-21T23:43:31Z</dcterms:modified>
</cp:coreProperties>
</file>